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13716000" cy="243871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681">
          <p15:clr>
            <a:srgbClr val="A4A3A4"/>
          </p15:clr>
        </p15:guide>
        <p15:guide id="2" pos="43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9" autoAdjust="0"/>
    <p:restoredTop sz="94673" autoAdjust="0"/>
  </p:normalViewPr>
  <p:slideViewPr>
    <p:cSldViewPr snapToGrid="0">
      <p:cViewPr varScale="1">
        <p:scale>
          <a:sx n="28" d="100"/>
          <a:sy n="28" d="100"/>
        </p:scale>
        <p:origin x="3522" y="132"/>
      </p:cViewPr>
      <p:guideLst>
        <p:guide orient="horz" pos="7681"/>
        <p:guide pos="43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A592E7-8A1A-41C5-8B08-5D60642E7378}" type="datetimeFigureOut">
              <a:rPr lang="it-IT" smtClean="0"/>
              <a:t>09/09/2026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465388" y="685800"/>
            <a:ext cx="19272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DD89A1-2F5E-4D1E-BCB5-591A7B8DBCE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060602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D89A1-2F5E-4D1E-BCB5-591A7B8DBCE8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69518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0" y="3991144"/>
            <a:ext cx="11658600" cy="8490350"/>
          </a:xfrm>
        </p:spPr>
        <p:txBody>
          <a:bodyPr anchor="b"/>
          <a:lstStyle>
            <a:lvl1pPr algn="ctr">
              <a:defRPr sz="9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14500" y="12808914"/>
            <a:ext cx="10287000" cy="5887920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A790E-A274-42B0-8658-706C4C1F5FAE}" type="datetimeFigureOut">
              <a:rPr lang="it-IT" smtClean="0"/>
              <a:t>09/09/2026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52873-0477-486A-9F23-EC1E1ECF0CDA}" type="slidenum">
              <a:rPr lang="it-IT" smtClean="0"/>
              <a:t>‹N›</a:t>
            </a:fld>
            <a:endParaRPr lang="it-IT"/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07C5C78A-7FD5-1C03-6EB8-6BFAD63E23B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" y="12208"/>
            <a:ext cx="13715996" cy="1837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776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A790E-A274-42B0-8658-706C4C1F5FAE}" type="datetimeFigureOut">
              <a:rPr lang="it-IT" smtClean="0"/>
              <a:t>09/09/2026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52873-0477-486A-9F23-EC1E1ECF0CD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77045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832" y="6079865"/>
            <a:ext cx="11830050" cy="10144386"/>
          </a:xfrm>
        </p:spPr>
        <p:txBody>
          <a:bodyPr anchor="b"/>
          <a:lstStyle>
            <a:lvl1pPr>
              <a:defRPr sz="9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5832" y="16320221"/>
            <a:ext cx="11830050" cy="5334693"/>
          </a:xfrm>
        </p:spPr>
        <p:txBody>
          <a:bodyPr/>
          <a:lstStyle>
            <a:lvl1pPr marL="0" indent="0">
              <a:buNone/>
              <a:defRPr sz="3600">
                <a:solidFill>
                  <a:schemeClr val="tx1"/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A790E-A274-42B0-8658-706C4C1F5FAE}" type="datetimeFigureOut">
              <a:rPr lang="it-IT" smtClean="0"/>
              <a:t>09/09/2026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52873-0477-486A-9F23-EC1E1ECF0CD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91593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2975" y="6491956"/>
            <a:ext cx="5829300" cy="15473439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43725" y="6491956"/>
            <a:ext cx="5829300" cy="15473439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A790E-A274-42B0-8658-706C4C1F5FAE}" type="datetimeFigureOut">
              <a:rPr lang="it-IT" smtClean="0"/>
              <a:t>09/09/2026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52873-0477-486A-9F23-EC1E1ECF0CD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50366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4762" y="1298396"/>
            <a:ext cx="11830050" cy="4713727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4763" y="5978247"/>
            <a:ext cx="5802510" cy="2929846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4763" y="8908093"/>
            <a:ext cx="5802510" cy="13102463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943726" y="5978247"/>
            <a:ext cx="5831087" cy="2929846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943726" y="8908093"/>
            <a:ext cx="5831087" cy="13102463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A790E-A274-42B0-8658-706C4C1F5FAE}" type="datetimeFigureOut">
              <a:rPr lang="it-IT" smtClean="0"/>
              <a:t>09/09/2026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52873-0477-486A-9F23-EC1E1ECF0CD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42762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A790E-A274-42B0-8658-706C4C1F5FAE}" type="datetimeFigureOut">
              <a:rPr lang="it-IT" smtClean="0"/>
              <a:t>09/09/2026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52873-0477-486A-9F23-EC1E1ECF0CD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14377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A790E-A274-42B0-8658-706C4C1F5FAE}" type="datetimeFigureOut">
              <a:rPr lang="it-IT" smtClean="0"/>
              <a:t>09/09/2026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52873-0477-486A-9F23-EC1E1ECF0CD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9330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4762" y="1625812"/>
            <a:ext cx="4423767" cy="5690341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31087" y="3511307"/>
            <a:ext cx="6943725" cy="17330701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4762" y="7316152"/>
            <a:ext cx="4423767" cy="13554078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A790E-A274-42B0-8658-706C4C1F5FAE}" type="datetimeFigureOut">
              <a:rPr lang="it-IT" smtClean="0"/>
              <a:t>09/09/2026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52873-0477-486A-9F23-EC1E1ECF0CD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89160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4762" y="1625812"/>
            <a:ext cx="4423767" cy="5690341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31087" y="3511307"/>
            <a:ext cx="6943725" cy="17330701"/>
          </a:xfrm>
        </p:spPr>
        <p:txBody>
          <a:bodyPr anchor="t"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4762" y="7316152"/>
            <a:ext cx="4423767" cy="13554078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A790E-A274-42B0-8658-706C4C1F5FAE}" type="datetimeFigureOut">
              <a:rPr lang="it-IT" smtClean="0"/>
              <a:t>09/09/2026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52873-0477-486A-9F23-EC1E1ECF0CD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373634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A790E-A274-42B0-8658-706C4C1F5FAE}" type="datetimeFigureOut">
              <a:rPr lang="it-IT" smtClean="0"/>
              <a:t>09/09/2026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52873-0477-486A-9F23-EC1E1ECF0CD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50338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15513" y="1298391"/>
            <a:ext cx="2957513" cy="20667004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2976" y="1298391"/>
            <a:ext cx="8701088" cy="20667004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A790E-A274-42B0-8658-706C4C1F5FAE}" type="datetimeFigureOut">
              <a:rPr lang="it-IT" smtClean="0"/>
              <a:t>09/09/2026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52873-0477-486A-9F23-EC1E1ECF0CD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19795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42975" y="1298396"/>
            <a:ext cx="11830050" cy="47137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2975" y="6491956"/>
            <a:ext cx="11830050" cy="154734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42975" y="22603304"/>
            <a:ext cx="3086100" cy="12983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4A790E-A274-42B0-8658-706C4C1F5FAE}" type="datetimeFigureOut">
              <a:rPr lang="it-IT" smtClean="0"/>
              <a:t>09/09/2026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43425" y="22603304"/>
            <a:ext cx="4629150" cy="12983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686925" y="22603304"/>
            <a:ext cx="3086100" cy="12983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152873-0477-486A-9F23-EC1E1ECF0CD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09363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999803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264</TotalTime>
  <Words>1</Words>
  <Application>Microsoft Office PowerPoint</Application>
  <PresentationFormat>Personalizzato</PresentationFormat>
  <Paragraphs>1</Paragraphs>
  <Slides>1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di Office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Titolo del poster</dc:title>
  <dc:creator>Ric .</dc:creator>
  <cp:lastModifiedBy>Roberto mannarino</cp:lastModifiedBy>
  <cp:revision>24</cp:revision>
  <dcterms:created xsi:type="dcterms:W3CDTF">2018-03-15T14:02:28Z</dcterms:created>
  <dcterms:modified xsi:type="dcterms:W3CDTF">2026-09-09T12:49:50Z</dcterms:modified>
</cp:coreProperties>
</file>